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custShowLst>
    <p:custShow name="JT Services" id="0">
      <p:sldLst>
        <p:sld r:id="rId3"/>
        <p:sld r:id="rId4"/>
        <p:sld r:id="rId8"/>
        <p:sld r:id="rId9"/>
        <p:sld r:id="r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45"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864195" y="618517"/>
            <a:ext cx="10401604" cy="5850390"/>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11"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18493</TotalTime>
  <Words>3111</Words>
  <Application>Microsoft Office PowerPoint</Application>
  <PresentationFormat>Widescreen</PresentationFormat>
  <Paragraphs>181</Paragraphs>
  <Slides>15</Slides>
  <Notes>15</Notes>
  <HiddenSlides>2</HiddenSlides>
  <MMClips>2</MMClips>
  <ScaleCrop>false</ScaleCrop>
  <HeadingPairs>
    <vt:vector size="10"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ariant>
        <vt:lpstr>Custom Shows</vt:lpstr>
      </vt:variant>
      <vt:variant>
        <vt:i4>1</vt:i4>
      </vt:variant>
    </vt:vector>
  </HeadingPairs>
  <TitlesOfParts>
    <vt:vector size="24"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lpstr>JT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c:creator>
  <cp:lastModifiedBy>Don Adcliffe</cp:lastModifiedBy>
  <cp:revision>153</cp:revision>
  <dcterms:created xsi:type="dcterms:W3CDTF">2016-03-14T18:11:10Z</dcterms:created>
  <dcterms:modified xsi:type="dcterms:W3CDTF">2016-05-05T16:03:58Z</dcterms:modified>
  <cp:contentStatus/>
</cp:coreProperties>
</file>